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5400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FFCC"/>
    <a:srgbClr val="FF99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707" autoAdjust="0"/>
  </p:normalViewPr>
  <p:slideViewPr>
    <p:cSldViewPr snapToGrid="0">
      <p:cViewPr varScale="1">
        <p:scale>
          <a:sx n="134" d="100"/>
          <a:sy n="134" d="100"/>
        </p:scale>
        <p:origin x="6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29E59-EFB8-4A92-AD60-5B4DB8A36504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0D463-1574-4020-B696-6E6FFDE1EF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7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19DD3-5598-4DCE-819D-45C645C99276}" type="datetimeFigureOut">
              <a:rPr lang="cs-CZ" smtClean="0"/>
              <a:t>07.10.2019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D2CBF-F098-4B77-9AF9-9809102FF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8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1pPr>
    <a:lvl2pPr marL="359999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2pPr>
    <a:lvl3pPr marL="719999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3pPr>
    <a:lvl4pPr marL="1079998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4pPr>
    <a:lvl5pPr marL="1439997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5pPr>
    <a:lvl6pPr marL="1799996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6pPr>
    <a:lvl7pPr marL="2159996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7pPr>
    <a:lvl8pPr marL="2519995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8pPr>
    <a:lvl9pPr marL="2879994" algn="l" defTabSz="719999" rtl="0" eaLnBrk="1" latinLnBrk="0" hangingPunct="1">
      <a:defRPr sz="9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3013"/>
            <a:ext cx="5946775" cy="3346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2CBF-F098-4B77-9AF9-9809102FF90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77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9601200" cy="5400675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8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9948" y="998337"/>
            <a:ext cx="7541306" cy="3392511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40143" y="1111647"/>
            <a:ext cx="7320915" cy="3177381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044506" y="998337"/>
            <a:ext cx="1512189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134517" y="998338"/>
            <a:ext cx="1332167" cy="50817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845" y="1646870"/>
            <a:ext cx="7141511" cy="2040255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670" b="0" kern="1200" cap="all" spc="-79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154" y="3687124"/>
            <a:ext cx="7143293" cy="36004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260" spc="63" baseline="0">
                <a:solidFill>
                  <a:schemeClr val="bg2"/>
                </a:solidFill>
              </a:defRPr>
            </a:lvl1pPr>
            <a:lvl2pPr marL="360045" indent="0" algn="ctr">
              <a:buNone/>
              <a:defRPr sz="1260"/>
            </a:lvl2pPr>
            <a:lvl3pPr marL="720090" indent="0" algn="ctr">
              <a:buNone/>
              <a:defRPr sz="1260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188524" y="1056239"/>
            <a:ext cx="1224153" cy="415180"/>
          </a:xfrm>
        </p:spPr>
        <p:txBody>
          <a:bodyPr/>
          <a:lstStyle>
            <a:lvl1pPr algn="ctr">
              <a:defRPr sz="1024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EB3942C-6AC6-4BDD-8DB5-28E145D92BCA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44943" y="4104513"/>
            <a:ext cx="4650581" cy="180023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777949" y="4104513"/>
            <a:ext cx="1663106" cy="18002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99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F05B-AD1C-4B71-8AC6-1E2E7DCFB979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0885" y="600075"/>
            <a:ext cx="1860233" cy="414051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00075"/>
            <a:ext cx="6360795" cy="414051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5DE3-7CEC-4134-A328-13A3EFA2460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5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7F15-1491-4FFC-BAAF-913AEEE37540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2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601200" cy="5400675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18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29948" y="998337"/>
            <a:ext cx="7541306" cy="3392511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40143" y="1111647"/>
            <a:ext cx="7320915" cy="3177381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044506" y="998337"/>
            <a:ext cx="1512189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134517" y="998338"/>
            <a:ext cx="1332167" cy="50817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353" y="1649268"/>
            <a:ext cx="7143293" cy="2037855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670" kern="1200" cap="all" spc="-79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354" y="3687124"/>
            <a:ext cx="7143293" cy="360045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074010" algn="l"/>
              </a:tabLst>
              <a:defRPr sz="1260">
                <a:solidFill>
                  <a:schemeClr val="bg2"/>
                </a:solidFill>
                <a:effectLst/>
              </a:defRPr>
            </a:lvl1pPr>
            <a:lvl2pPr marL="36004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90924" y="1058795"/>
            <a:ext cx="1224153" cy="417652"/>
          </a:xfrm>
        </p:spPr>
        <p:txBody>
          <a:bodyPr/>
          <a:lstStyle>
            <a:lvl1pPr algn="ctr">
              <a:defRPr lang="en-US" sz="1024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40EE376-3BA3-48B7-A36D-AB7215E4F876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4943" y="4104513"/>
            <a:ext cx="4651781" cy="180023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6047" y="4104513"/>
            <a:ext cx="1663408" cy="18002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59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105" y="1656207"/>
            <a:ext cx="3744468" cy="2952369"/>
          </a:xfrm>
        </p:spPr>
        <p:txBody>
          <a:bodyPr/>
          <a:lstStyle>
            <a:lvl1pPr>
              <a:defRPr sz="1418"/>
            </a:lvl1pPr>
            <a:lvl2pPr>
              <a:defRPr sz="1260"/>
            </a:lvl2pPr>
            <a:lvl3pPr>
              <a:defRPr sz="1103"/>
            </a:lvl3pPr>
            <a:lvl4pPr>
              <a:defRPr sz="1103"/>
            </a:lvl4pPr>
            <a:lvl5pPr>
              <a:defRPr sz="1103"/>
            </a:lvl5pPr>
            <a:lvl6pPr>
              <a:defRPr sz="1103"/>
            </a:lvl6pPr>
            <a:lvl7pPr>
              <a:defRPr sz="1103"/>
            </a:lvl7pPr>
            <a:lvl8pPr>
              <a:defRPr sz="1103"/>
            </a:lvl8pPr>
            <a:lvl9pPr>
              <a:defRPr sz="110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627" y="1656207"/>
            <a:ext cx="3744468" cy="2952369"/>
          </a:xfrm>
        </p:spPr>
        <p:txBody>
          <a:bodyPr/>
          <a:lstStyle>
            <a:lvl1pPr>
              <a:defRPr sz="1418"/>
            </a:lvl1pPr>
            <a:lvl2pPr>
              <a:defRPr sz="1260"/>
            </a:lvl2pPr>
            <a:lvl3pPr>
              <a:defRPr sz="1103"/>
            </a:lvl3pPr>
            <a:lvl4pPr>
              <a:defRPr sz="1103"/>
            </a:lvl4pPr>
            <a:lvl5pPr>
              <a:defRPr sz="1103"/>
            </a:lvl5pPr>
            <a:lvl6pPr>
              <a:defRPr sz="1103"/>
            </a:lvl6pPr>
            <a:lvl7pPr>
              <a:defRPr sz="1103"/>
            </a:lvl7pPr>
            <a:lvl8pPr>
              <a:defRPr sz="1103"/>
            </a:lvl8pPr>
            <a:lvl9pPr>
              <a:defRPr sz="110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2960-0476-4C7B-9FB5-E991BB4C0993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5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505" y="1633538"/>
            <a:ext cx="3744468" cy="50406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18" b="0">
                <a:solidFill>
                  <a:schemeClr val="tx2"/>
                </a:solidFill>
                <a:latin typeface="+mn-lt"/>
              </a:defRPr>
            </a:lvl1pPr>
            <a:lvl2pPr marL="360045" indent="0">
              <a:buNone/>
              <a:defRPr sz="1418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505" y="2170270"/>
            <a:ext cx="3744468" cy="2520315"/>
          </a:xfrm>
        </p:spPr>
        <p:txBody>
          <a:bodyPr/>
          <a:lstStyle>
            <a:lvl1pPr>
              <a:defRPr sz="1418"/>
            </a:lvl1pPr>
            <a:lvl2pPr>
              <a:defRPr sz="1260"/>
            </a:lvl2pPr>
            <a:lvl3pPr>
              <a:defRPr sz="1103"/>
            </a:lvl3pPr>
            <a:lvl4pPr>
              <a:defRPr sz="1103"/>
            </a:lvl4pPr>
            <a:lvl5pPr>
              <a:defRPr sz="1103"/>
            </a:lvl5pPr>
            <a:lvl6pPr>
              <a:defRPr sz="1103"/>
            </a:lvl6pPr>
            <a:lvl7pPr>
              <a:defRPr sz="1103"/>
            </a:lvl7pPr>
            <a:lvl8pPr>
              <a:defRPr sz="1103"/>
            </a:lvl8pPr>
            <a:lvl9pPr>
              <a:defRPr sz="110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9027" y="1633538"/>
            <a:ext cx="3744468" cy="50406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18" b="0">
                <a:solidFill>
                  <a:schemeClr val="tx2"/>
                </a:solidFill>
              </a:defRPr>
            </a:lvl1pPr>
            <a:lvl2pPr marL="360045" indent="0">
              <a:buNone/>
              <a:defRPr sz="1418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9027" y="2170808"/>
            <a:ext cx="3744468" cy="2520315"/>
          </a:xfrm>
        </p:spPr>
        <p:txBody>
          <a:bodyPr/>
          <a:lstStyle>
            <a:lvl1pPr>
              <a:defRPr sz="1418"/>
            </a:lvl1pPr>
            <a:lvl2pPr>
              <a:defRPr sz="1260"/>
            </a:lvl2pPr>
            <a:lvl3pPr>
              <a:defRPr sz="1103"/>
            </a:lvl3pPr>
            <a:lvl4pPr>
              <a:defRPr sz="1103"/>
            </a:lvl4pPr>
            <a:lvl5pPr>
              <a:defRPr sz="1103"/>
            </a:lvl5pPr>
            <a:lvl6pPr>
              <a:defRPr sz="1103"/>
            </a:lvl6pPr>
            <a:lvl7pPr>
              <a:defRPr sz="1103"/>
            </a:lvl7pPr>
            <a:lvl8pPr>
              <a:defRPr sz="1103"/>
            </a:lvl8pPr>
            <a:lvl9pPr>
              <a:defRPr sz="110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876-D167-46F0-8162-730851845044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4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E376-3BA3-48B7-A36D-AB7215E4F876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8821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95C2-85E1-4105-86EF-BAB887B521B5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03554" y="187224"/>
            <a:ext cx="2304288" cy="5026228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915" y="478321"/>
            <a:ext cx="1914239" cy="1296162"/>
          </a:xfrm>
        </p:spPr>
        <p:txBody>
          <a:bodyPr anchor="b">
            <a:normAutofit/>
          </a:bodyPr>
          <a:lstStyle>
            <a:lvl1pPr algn="l" defTabSz="7200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5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480060"/>
            <a:ext cx="6120765" cy="4200525"/>
          </a:xfrm>
        </p:spPr>
        <p:txBody>
          <a:bodyPr/>
          <a:lstStyle>
            <a:lvl1pPr>
              <a:defRPr sz="1496"/>
            </a:lvl1pPr>
            <a:lvl2pPr>
              <a:defRPr sz="1260"/>
            </a:lvl2pPr>
            <a:lvl3pPr>
              <a:defRPr sz="1103"/>
            </a:lvl3pPr>
            <a:lvl4pPr>
              <a:defRPr sz="1103"/>
            </a:lvl4pPr>
            <a:lvl5pPr>
              <a:defRPr sz="1103"/>
            </a:lvl5pPr>
            <a:lvl6pPr>
              <a:defRPr sz="1103"/>
            </a:lvl6pPr>
            <a:lvl7pPr>
              <a:defRPr sz="1103"/>
            </a:lvl7pPr>
            <a:lvl8pPr>
              <a:defRPr sz="1103"/>
            </a:lvl8pPr>
            <a:lvl9pPr>
              <a:defRPr sz="110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20915" y="1800225"/>
            <a:ext cx="1914239" cy="276034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30"/>
              </a:spcBef>
              <a:buNone/>
              <a:defRPr sz="1103">
                <a:solidFill>
                  <a:srgbClr val="FFFFFF"/>
                </a:solidFill>
              </a:defRPr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1567" y="295237"/>
            <a:ext cx="2088261" cy="4810201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2601-A191-45E2-82A9-4EF0132FD7E8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0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03554" y="187224"/>
            <a:ext cx="2304288" cy="5026228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211567" y="295237"/>
            <a:ext cx="2088261" cy="4810201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915" y="475259"/>
            <a:ext cx="1915439" cy="1296162"/>
          </a:xfrm>
        </p:spPr>
        <p:txBody>
          <a:bodyPr anchor="b">
            <a:noAutofit/>
          </a:bodyPr>
          <a:lstStyle>
            <a:lvl1pPr algn="l">
              <a:defRPr sz="2205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022" y="187224"/>
            <a:ext cx="6718440" cy="5026228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20915" y="1800225"/>
            <a:ext cx="1915439" cy="2757945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30"/>
              </a:spcBef>
              <a:buNone/>
              <a:defRPr sz="1103">
                <a:solidFill>
                  <a:srgbClr val="FFFFFF"/>
                </a:solidFill>
              </a:defRPr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3BED1C-8F00-4965-A89C-B1436B151D04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788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7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823" y="187224"/>
            <a:ext cx="9231554" cy="50262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0105" y="506043"/>
            <a:ext cx="7920990" cy="108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105" y="1656207"/>
            <a:ext cx="7920990" cy="3096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6703" y="4893946"/>
            <a:ext cx="2160270" cy="201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0EE376-3BA3-48B7-A36D-AB7215E4F876}" type="datetime1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8344" y="4893946"/>
            <a:ext cx="4104513" cy="201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2800" y="4893946"/>
            <a:ext cx="1152144" cy="201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2837" y="295237"/>
            <a:ext cx="9015527" cy="4810201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798001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lang="en-US" sz="378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44018" indent="-144018" algn="l" defTabSz="720090" rtl="0" eaLnBrk="1" latinLnBrk="0" hangingPunct="1">
        <a:lnSpc>
          <a:spcPct val="100000"/>
        </a:lnSpc>
        <a:spcBef>
          <a:spcPts val="709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44018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" indent="-144018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" indent="-144018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4pPr>
      <a:lvl5pPr marL="1008126" indent="-144018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80023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6pPr>
      <a:lvl7pPr marL="1496250" indent="-180023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7pPr>
      <a:lvl8pPr marL="1732500" indent="-180023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8pPr>
      <a:lvl9pPr marL="1968750" indent="-180023" algn="l" defTabSz="720090" rtl="0" eaLnBrk="1" latinLnBrk="0" hangingPunct="1">
        <a:lnSpc>
          <a:spcPct val="100000"/>
        </a:lnSpc>
        <a:spcBef>
          <a:spcPts val="394"/>
        </a:spcBef>
        <a:buClr>
          <a:schemeClr val="tx2"/>
        </a:buClr>
        <a:buFont typeface="Arial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930776" y="-349092"/>
            <a:ext cx="11427887" cy="6908443"/>
          </a:xfrm>
        </p:spPr>
        <p:txBody>
          <a:bodyPr/>
          <a:lstStyle/>
          <a:p>
            <a:br>
              <a:rPr lang="cs-CZ" sz="1778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br>
              <a:rPr lang="cs-CZ" sz="1778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br>
              <a:rPr lang="cs-CZ" sz="1778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br>
              <a:rPr lang="cs-CZ" sz="1778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br>
              <a:rPr lang="cs-CZ" sz="2667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r>
              <a:rPr lang="cs-CZ" sz="2667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 </a:t>
            </a:r>
            <a:br>
              <a:rPr lang="cs-CZ" sz="3556" b="1" dirty="0">
                <a:solidFill>
                  <a:srgbClr val="C00000"/>
                </a:solidFill>
                <a:latin typeface="Segoe Script" panose="030B0504020000000003" pitchFamily="66" charset="0"/>
              </a:rPr>
            </a:br>
            <a:r>
              <a:rPr lang="cs-CZ" sz="3200" b="1" u="sng" dirty="0">
                <a:solidFill>
                  <a:srgbClr val="C00000"/>
                </a:solidFill>
                <a:latin typeface="Segoe Script" panose="030B0504020000000003" pitchFamily="66" charset="0"/>
              </a:rPr>
              <a:t>V komunitním centru OÚ V RADUNI</a:t>
            </a:r>
            <a:br>
              <a:rPr lang="cs-CZ" sz="2963" b="1" dirty="0">
                <a:solidFill>
                  <a:schemeClr val="accent2">
                    <a:lumMod val="50000"/>
                  </a:schemeClr>
                </a:solidFill>
                <a:latin typeface="Segoe Script" panose="030B0504020000000003" pitchFamily="66" charset="0"/>
              </a:rPr>
            </a:br>
            <a:b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Segoe Script" panose="030B0504020000000003" pitchFamily="66" charset="0"/>
              </a:rPr>
            </a:br>
            <a: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  <a:t>pro všechny občany nad 70.let(včetně)</a:t>
            </a:r>
            <a:b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b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  <a:t>SRDEČNĚ ZVEME K POSEZENÍ s občerstvením </a:t>
            </a:r>
            <a:b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  <a:t>a poslechu akordeonu</a:t>
            </a:r>
            <a:b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br>
              <a:rPr lang="cs-CZ" sz="2000" b="1" dirty="0">
                <a:solidFill>
                  <a:srgbClr val="002060"/>
                </a:solidFill>
                <a:latin typeface="Segoe Script" panose="030B0504020000000003" pitchFamily="66" charset="0"/>
              </a:rPr>
            </a:b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Segoe Script" panose="030B0504020000000003" pitchFamily="66" charset="0"/>
              </a:rPr>
              <a:t>přijďte na kus řeči a skleničku dobrého vína</a:t>
            </a:r>
            <a:b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Segoe Script" panose="030B0504020000000003" pitchFamily="66" charset="0"/>
              </a:rPr>
            </a:br>
            <a:endParaRPr lang="cs-CZ" sz="2000" b="1" dirty="0">
              <a:solidFill>
                <a:schemeClr val="accent2">
                  <a:lumMod val="50000"/>
                </a:schemeClr>
              </a:solidFill>
              <a:latin typeface="Segoe Script" panose="030B0504020000000003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74440" y="4193381"/>
            <a:ext cx="7926697" cy="2615906"/>
          </a:xfrm>
          <a:effectLst>
            <a:glow rad="127000">
              <a:srgbClr val="FF9933"/>
            </a:glow>
          </a:effectLst>
        </p:spPr>
        <p:txBody>
          <a:bodyPr>
            <a:normAutofit/>
          </a:bodyPr>
          <a:lstStyle/>
          <a:p>
            <a:endParaRPr lang="cs-CZ" sz="1778" b="1" dirty="0">
              <a:solidFill>
                <a:schemeClr val="accent2">
                  <a:lumMod val="50000"/>
                </a:schemeClr>
              </a:solidFill>
              <a:latin typeface="Segoe Script" panose="030B0504020000000003" pitchFamily="66" charset="0"/>
            </a:endParaRPr>
          </a:p>
          <a:p>
            <a:r>
              <a:rPr lang="cs-CZ" sz="1778" b="1" dirty="0">
                <a:solidFill>
                  <a:schemeClr val="accent2">
                    <a:lumMod val="50000"/>
                  </a:schemeClr>
                </a:solidFill>
                <a:latin typeface="Segoe Script" panose="030B0504020000000003" pitchFamily="66" charset="0"/>
              </a:rPr>
              <a:t>         </a:t>
            </a: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latin typeface="Segoe Script" panose="030B0504020000000003" pitchFamily="66" charset="0"/>
            </a:endParaRPr>
          </a:p>
          <a:p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Potvrďte účast na telefonním čísle 553796124 nebo na OÚ Raduň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6EB5C48-45AB-41C6-90CE-33B312DCC5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81" r="14517" b="12181"/>
          <a:stretch/>
        </p:blipFill>
        <p:spPr>
          <a:xfrm>
            <a:off x="2643188" y="-120395"/>
            <a:ext cx="3969856" cy="2615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9D536091-A9EF-4A3A-84E3-6D1532FD61F8}"/>
              </a:ext>
            </a:extLst>
          </p:cNvPr>
          <p:cNvSpPr txBox="1"/>
          <p:nvPr/>
        </p:nvSpPr>
        <p:spPr>
          <a:xfrm>
            <a:off x="1906768" y="1379106"/>
            <a:ext cx="5787663" cy="639534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200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effectLst>
            <a:glow rad="127000">
              <a:srgbClr val="FFFFCC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3556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 </a:t>
            </a:r>
            <a:r>
              <a:rPr lang="cs-CZ" sz="3556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SETKÁNÍ JUBILANTŮ </a:t>
            </a:r>
            <a:r>
              <a:rPr lang="cs-CZ" sz="3556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FFB1573-91DB-4263-9C49-C7DB6E670629}"/>
              </a:ext>
            </a:extLst>
          </p:cNvPr>
          <p:cNvSpPr txBox="1"/>
          <p:nvPr/>
        </p:nvSpPr>
        <p:spPr>
          <a:xfrm>
            <a:off x="79538" y="308867"/>
            <a:ext cx="2704155" cy="1186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556" b="1" dirty="0">
                <a:solidFill>
                  <a:srgbClr val="C00000"/>
                </a:solidFill>
                <a:latin typeface="Segoe Script" panose="030B0504020000000003" pitchFamily="66" charset="0"/>
              </a:rPr>
              <a:t>20.ŘÍJNA 2019</a:t>
            </a:r>
            <a:endParaRPr lang="cs-CZ" sz="3556" dirty="0">
              <a:solidFill>
                <a:srgbClr val="C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ED1E17-8E5C-44C5-9F3F-0FD319771C40}"/>
              </a:ext>
            </a:extLst>
          </p:cNvPr>
          <p:cNvSpPr txBox="1"/>
          <p:nvPr/>
        </p:nvSpPr>
        <p:spPr>
          <a:xfrm>
            <a:off x="7241260" y="172347"/>
            <a:ext cx="2359940" cy="1186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556" b="1" dirty="0">
                <a:solidFill>
                  <a:srgbClr val="C00000"/>
                </a:solidFill>
                <a:latin typeface="Segoe Script" panose="030B0504020000000003" pitchFamily="66" charset="0"/>
              </a:rPr>
              <a:t>Od </a:t>
            </a:r>
          </a:p>
          <a:p>
            <a:pPr algn="ctr"/>
            <a:r>
              <a:rPr lang="cs-CZ" sz="3556" b="1" dirty="0">
                <a:solidFill>
                  <a:srgbClr val="C00000"/>
                </a:solidFill>
                <a:latin typeface="Segoe Script" panose="030B0504020000000003" pitchFamily="66" charset="0"/>
              </a:rPr>
              <a:t>16hodin</a:t>
            </a:r>
            <a:endParaRPr lang="cs-CZ" sz="3556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7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113</TotalTime>
  <Words>21</Words>
  <Application>Microsoft Office PowerPoint</Application>
  <PresentationFormat>Vlastní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Script</vt:lpstr>
      <vt:lpstr>Savon</vt:lpstr>
      <vt:lpstr>       V komunitním centru OÚ V RADUNI  pro všechny občany nad 70.let(včetně)  SRDEČNĚ ZVEME K POSEZENÍ s občerstvením  a poslechu akordeonu  přijďte na kus řeči a skleničku dobrého vína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JUBILANTŮ   21.ŘÍJNA 2018 od 14 hodin VE VOŠÁRNĚ V RADUNI  SRDEČNĚ ZVEME K POSEZENÍ A POSLECHU  S OBČERSTVENÍM</dc:title>
  <dc:creator>vlastnik</dc:creator>
  <cp:lastModifiedBy>uživatel</cp:lastModifiedBy>
  <cp:revision>18</cp:revision>
  <cp:lastPrinted>2019-10-07T05:59:15Z</cp:lastPrinted>
  <dcterms:created xsi:type="dcterms:W3CDTF">2018-10-08T15:19:37Z</dcterms:created>
  <dcterms:modified xsi:type="dcterms:W3CDTF">2019-10-07T06:02:09Z</dcterms:modified>
</cp:coreProperties>
</file>