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67786" y="2217421"/>
            <a:ext cx="8474696" cy="2205989"/>
          </a:xfrm>
        </p:spPr>
        <p:txBody>
          <a:bodyPr>
            <a:noAutofit/>
          </a:bodyPr>
          <a:lstStyle/>
          <a:p>
            <a:r>
              <a:rPr lang="cs-CZ" sz="6600" dirty="0" smtClean="0">
                <a:solidFill>
                  <a:srgbClr val="C00000"/>
                </a:solidFill>
                <a:effectLst>
                  <a:glow rad="101600">
                    <a:schemeClr val="tx1">
                      <a:lumMod val="50000"/>
                      <a:alpha val="60000"/>
                    </a:schemeClr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  <a:reflection blurRad="6350" stA="55000" endA="50" endPos="85000" dist="29997" dir="5400000" sy="-100000" algn="bl" rotWithShape="0"/>
                </a:effectLst>
                <a:latin typeface="Papyrus" panose="03070502060502030205" pitchFamily="66" charset="0"/>
              </a:rPr>
              <a:t>Obecní  ples</a:t>
            </a:r>
            <a:endParaRPr lang="cs-CZ" sz="6600" dirty="0">
              <a:solidFill>
                <a:srgbClr val="C00000"/>
              </a:solidFill>
              <a:effectLst>
                <a:glow rad="101600">
                  <a:schemeClr val="tx1">
                    <a:lumMod val="50000"/>
                    <a:alpha val="60000"/>
                  </a:schemeClr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  <a:reflection blurRad="6350" stA="55000" endA="50" endPos="85000" dist="29997" dir="5400000" sy="-100000" algn="bl" rotWithShape="0"/>
              </a:effectLst>
              <a:latin typeface="Papyrus" panose="03070502060502030205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43579" y="4869181"/>
            <a:ext cx="9681328" cy="1988819"/>
          </a:xfrm>
        </p:spPr>
        <p:txBody>
          <a:bodyPr>
            <a:normAutofit fontScale="85000" lnSpcReduction="20000"/>
          </a:bodyPr>
          <a:lstStyle/>
          <a:p>
            <a:r>
              <a:rPr lang="cs-CZ" sz="3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101600">
                    <a:schemeClr val="tx1">
                      <a:lumMod val="50000"/>
                      <a:alpha val="60000"/>
                    </a:schemeClr>
                  </a:glow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Papyrus" panose="03070502060502030205" pitchFamily="66" charset="0"/>
              </a:rPr>
              <a:t>V pátek 8. února 2019 od 20.00 hod.</a:t>
            </a:r>
          </a:p>
          <a:p>
            <a:r>
              <a:rPr lang="cs-CZ" sz="3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101600">
                    <a:schemeClr val="tx1">
                      <a:lumMod val="50000"/>
                      <a:alpha val="60000"/>
                    </a:schemeClr>
                  </a:glow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Papyrus" panose="03070502060502030205" pitchFamily="66" charset="0"/>
              </a:rPr>
              <a:t>  V tělocvičně ZŠ </a:t>
            </a:r>
            <a:r>
              <a:rPr lang="cs-CZ" sz="3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101600">
                    <a:schemeClr val="tx1">
                      <a:lumMod val="50000"/>
                      <a:alpha val="60000"/>
                    </a:schemeClr>
                  </a:glow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Papyrus" panose="03070502060502030205" pitchFamily="66" charset="0"/>
              </a:rPr>
              <a:t>Raduň</a:t>
            </a:r>
          </a:p>
          <a:p>
            <a:r>
              <a:rPr lang="cs-CZ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Papyrus" panose="03070502060502030205" pitchFamily="66" charset="0"/>
              </a:rPr>
              <a:t>      Vstupné </a:t>
            </a:r>
            <a:r>
              <a:rPr lang="cs-CZ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Papyrus" panose="03070502060502030205" pitchFamily="66" charset="0"/>
              </a:rPr>
              <a:t>250Kč s večeří, vstupenky </a:t>
            </a:r>
            <a:r>
              <a:rPr lang="cs-CZ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Papyrus" panose="03070502060502030205" pitchFamily="66" charset="0"/>
              </a:rPr>
              <a:t>zakoupíte </a:t>
            </a:r>
          </a:p>
          <a:p>
            <a:r>
              <a:rPr lang="cs-CZ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Papyrus" panose="03070502060502030205" pitchFamily="66" charset="0"/>
              </a:rPr>
              <a:t>na </a:t>
            </a:r>
            <a:r>
              <a:rPr lang="cs-CZ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Papyrus" panose="03070502060502030205" pitchFamily="66" charset="0"/>
              </a:rPr>
              <a:t>OÚ Raduň</a:t>
            </a:r>
            <a:endParaRPr lang="cs-CZ" sz="2200" b="1" dirty="0">
              <a:solidFill>
                <a:schemeClr val="bg1">
                  <a:lumMod val="95000"/>
                  <a:lumOff val="5000"/>
                </a:schemeClr>
              </a:solidFill>
              <a:latin typeface="Papyrus" panose="03070502060502030205" pitchFamily="66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0" r="-250"/>
          <a:stretch/>
        </p:blipFill>
        <p:spPr>
          <a:xfrm>
            <a:off x="1067141" y="1977390"/>
            <a:ext cx="4243657" cy="48806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ovéPole 5"/>
          <p:cNvSpPr txBox="1"/>
          <p:nvPr/>
        </p:nvSpPr>
        <p:spPr>
          <a:xfrm>
            <a:off x="3371849" y="2570828"/>
            <a:ext cx="6912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101600">
                    <a:schemeClr val="tx1">
                      <a:lumMod val="50000"/>
                      <a:alpha val="60000"/>
                    </a:schemeClr>
                  </a:glow>
                </a:effectLst>
                <a:latin typeface="Papyrus" panose="03070502060502030205" pitchFamily="66" charset="0"/>
              </a:rPr>
              <a:t>Obec Raduň Vás srdečně zve na</a:t>
            </a:r>
          </a:p>
        </p:txBody>
      </p:sp>
    </p:spTree>
    <p:extLst>
      <p:ext uri="{BB962C8B-B14F-4D97-AF65-F5344CB8AC3E}">
        <p14:creationId xmlns:p14="http://schemas.microsoft.com/office/powerpoint/2010/main" val="18780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93</TotalTime>
  <Words>34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Papyrus</vt:lpstr>
      <vt:lpstr>Rockwell</vt:lpstr>
      <vt:lpstr>Damask</vt:lpstr>
      <vt:lpstr>Obecní  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vlastnik</cp:lastModifiedBy>
  <cp:revision>10</cp:revision>
  <cp:lastPrinted>2019-01-07T06:55:38Z</cp:lastPrinted>
  <dcterms:created xsi:type="dcterms:W3CDTF">2019-01-05T17:45:30Z</dcterms:created>
  <dcterms:modified xsi:type="dcterms:W3CDTF">2019-01-07T06:58:28Z</dcterms:modified>
</cp:coreProperties>
</file>